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31"/>
    <p:restoredTop sz="94666"/>
  </p:normalViewPr>
  <p:slideViewPr>
    <p:cSldViewPr snapToGrid="0" snapToObjects="1">
      <p:cViewPr varScale="1">
        <p:scale>
          <a:sx n="70" d="100"/>
          <a:sy n="70" d="100"/>
        </p:scale>
        <p:origin x="136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280</TotalTime>
  <Words>105</Words>
  <Application>Microsoft Office PowerPoint</Application>
  <PresentationFormat>A4 Paper (210x297 mm)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Myriad Pro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Pop</dc:creator>
  <cp:lastModifiedBy>Ivan</cp:lastModifiedBy>
  <cp:revision>16</cp:revision>
  <cp:lastPrinted>2018-11-19T11:11:16Z</cp:lastPrinted>
  <dcterms:created xsi:type="dcterms:W3CDTF">2018-11-14T14:16:29Z</dcterms:created>
  <dcterms:modified xsi:type="dcterms:W3CDTF">2018-11-19T11:14:31Z</dcterms:modified>
</cp:coreProperties>
</file>